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st User" initials="B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Чувар места за заглавље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E36A-9807-4608-9DC7-1E4C9730E5D7}" type="datetimeFigureOut">
              <a:rPr lang="sr-Cyrl-CS" smtClean="0"/>
              <a:pPr/>
              <a:t>31.5.2020</a:t>
            </a:fld>
            <a:endParaRPr lang="sr-Cyrl-CS"/>
          </a:p>
        </p:txBody>
      </p:sp>
      <p:sp>
        <p:nvSpPr>
          <p:cNvPr id="4" name="Чувар места за слику на слајду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CS"/>
          </a:p>
        </p:txBody>
      </p:sp>
      <p:sp>
        <p:nvSpPr>
          <p:cNvPr id="5" name="Чувар места за напомене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r-Cyrl-CS" smtClean="0"/>
              <a:t>Уредите стил текста мастера</a:t>
            </a:r>
          </a:p>
          <a:p>
            <a:pPr lvl="1"/>
            <a:r>
              <a:rPr lang="sr-Cyrl-CS" smtClean="0"/>
              <a:t>Други ниво</a:t>
            </a:r>
          </a:p>
          <a:p>
            <a:pPr lvl="2"/>
            <a:r>
              <a:rPr lang="sr-Cyrl-CS" smtClean="0"/>
              <a:t>Трећи ниво</a:t>
            </a:r>
          </a:p>
          <a:p>
            <a:pPr lvl="3"/>
            <a:r>
              <a:rPr lang="sr-Cyrl-CS" smtClean="0"/>
              <a:t>Четврти ниво</a:t>
            </a:r>
          </a:p>
          <a:p>
            <a:pPr lvl="4"/>
            <a:r>
              <a:rPr lang="sr-Cyrl-CS" smtClean="0"/>
              <a:t>Пети ниво</a:t>
            </a:r>
            <a:endParaRPr lang="sr-Cyrl-C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C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0373C-5D60-4A1B-9DB5-409E4294264B}" type="slidenum">
              <a:rPr lang="sr-Cyrl-CS" smtClean="0"/>
              <a:pPr/>
              <a:t>‹#›</a:t>
            </a:fld>
            <a:endParaRPr lang="sr-Cyrl-CS"/>
          </a:p>
        </p:txBody>
      </p:sp>
    </p:spTree>
    <p:extLst>
      <p:ext uri="{BB962C8B-B14F-4D97-AF65-F5344CB8AC3E}">
        <p14:creationId xmlns="" xmlns:p14="http://schemas.microsoft.com/office/powerpoint/2010/main" val="880843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Наслов слај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Наслов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22" name="Поднаслов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r-Cyrl-CS" smtClean="0"/>
              <a:t>Кликните и уредите стил поднаслова мастера</a:t>
            </a:r>
            <a:endParaRPr kumimoji="0" lang="en-U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20" name="Чувар места за подножје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Чувар места за број слај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слов и вертикалн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и наслов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и наслов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вертикални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слов и садржа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лавље одељ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авоугао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Чувар места за дату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5" name="Чувар места за подножје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Чувар места за број слај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авоугао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садржај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садржај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еђењ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5" name="Чувар места за садржај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6" name="Чувар места за садржај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7" name="Чувар места за дату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8" name="Чувар места за подножје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Чувар места за број слај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насл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дату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4" name="Чувар места за подножје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Чувар места за број слај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раз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угао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Чувар места за дату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3" name="Чувар места за подножје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Чувар места за број слај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авоугао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Садржај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3" name="Чувар места за 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  <p:sp>
        <p:nvSpPr>
          <p:cNvPr id="4" name="Чувар места за садржај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r-Cyrl-CS" smtClean="0"/>
              <a:t>Уредите стил текста мастера</a:t>
            </a:r>
          </a:p>
          <a:p>
            <a:pPr lvl="1" eaLnBrk="1" latinLnBrk="0" hangingPunct="1"/>
            <a:r>
              <a:rPr lang="sr-Cyrl-CS" smtClean="0"/>
              <a:t>Други ниво</a:t>
            </a:r>
          </a:p>
          <a:p>
            <a:pPr lvl="2" eaLnBrk="1" latinLnBrk="0" hangingPunct="1"/>
            <a:r>
              <a:rPr lang="sr-Cyrl-CS" smtClean="0"/>
              <a:t>Трећи ниво</a:t>
            </a:r>
          </a:p>
          <a:p>
            <a:pPr lvl="3" eaLnBrk="1" latinLnBrk="0" hangingPunct="1"/>
            <a:r>
              <a:rPr lang="sr-Cyrl-CS" smtClean="0"/>
              <a:t>Четврти ниво</a:t>
            </a:r>
          </a:p>
          <a:p>
            <a:pPr lvl="4" eaLnBrk="1" latinLnBrk="0" hangingPunct="1"/>
            <a:r>
              <a:rPr lang="sr-Cyrl-CS" smtClean="0"/>
              <a:t>Пети ниво</a:t>
            </a:r>
            <a:endParaRPr kumimoji="0"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Слика са нат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слов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5" name="Чувар места за дату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6" name="Чувар места за подножје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Чувар места за број слај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авоугао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Чувар места за слику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r-Cyrl-CS" smtClean="0"/>
              <a:t>Кликните на икону да бисте додали слику</a:t>
            </a:r>
            <a:endParaRPr kumimoji="0" lang="en-US" dirty="0"/>
          </a:p>
        </p:txBody>
      </p:sp>
      <p:sp>
        <p:nvSpPr>
          <p:cNvPr id="9" name="Дијаграм тока: обрада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Дијаграм тока: обрада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Чувар места за 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ужни графикон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стен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авоугао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Чувар места за наслов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r-Cyrl-CS" smtClean="0"/>
              <a:t>Кликните и уредите наслов</a:t>
            </a:r>
            <a:endParaRPr kumimoji="0" lang="en-US"/>
          </a:p>
        </p:txBody>
      </p:sp>
      <p:sp>
        <p:nvSpPr>
          <p:cNvPr id="9" name="Чувар места за 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r-Cyrl-CS" smtClean="0"/>
              <a:t>Уредите стил текста мастера</a:t>
            </a:r>
          </a:p>
          <a:p>
            <a:pPr lvl="1" eaLnBrk="1" latinLnBrk="0" hangingPunct="1"/>
            <a:r>
              <a:rPr kumimoji="0" lang="sr-Cyrl-CS" smtClean="0"/>
              <a:t>Други ниво</a:t>
            </a:r>
          </a:p>
          <a:p>
            <a:pPr lvl="2" eaLnBrk="1" latinLnBrk="0" hangingPunct="1"/>
            <a:r>
              <a:rPr kumimoji="0" lang="sr-Cyrl-CS" smtClean="0"/>
              <a:t>Трећи ниво</a:t>
            </a:r>
          </a:p>
          <a:p>
            <a:pPr lvl="3" eaLnBrk="1" latinLnBrk="0" hangingPunct="1"/>
            <a:r>
              <a:rPr kumimoji="0" lang="sr-Cyrl-CS" smtClean="0"/>
              <a:t>Четврти ниво</a:t>
            </a:r>
          </a:p>
          <a:p>
            <a:pPr lvl="4" eaLnBrk="1" latinLnBrk="0" hangingPunct="1"/>
            <a:r>
              <a:rPr kumimoji="0" lang="sr-Cyrl-CS" smtClean="0"/>
              <a:t>Пети ниво</a:t>
            </a:r>
            <a:endParaRPr kumimoji="0" lang="en-US"/>
          </a:p>
        </p:txBody>
      </p:sp>
      <p:sp>
        <p:nvSpPr>
          <p:cNvPr id="24" name="Чувар места за датум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31-May-20</a:t>
            </a:fld>
            <a:endParaRPr lang="en-US"/>
          </a:p>
        </p:txBody>
      </p:sp>
      <p:sp>
        <p:nvSpPr>
          <p:cNvPr id="10" name="Чувар места за подножје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Чувар места за број слај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авоугао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032208" cy="1133475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Видео конференција са луком пармитаном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solidFill>
            <a:schemeClr val="bg2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sr-Cyrl-RS" sz="3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Интервју са астронаутом</a:t>
            </a: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6565392" cy="868680"/>
          </a:xfrm>
        </p:spPr>
        <p:txBody>
          <a:bodyPr/>
          <a:lstStyle/>
          <a:p>
            <a:r>
              <a:rPr lang="sr-Cyrl-RS" dirty="0" smtClean="0"/>
              <a:t>О активности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219200"/>
            <a:ext cx="3581400" cy="5334000"/>
          </a:xfrm>
        </p:spPr>
        <p:txBody>
          <a:bodyPr>
            <a:noAutofit/>
          </a:bodyPr>
          <a:lstStyle/>
          <a:p>
            <a:r>
              <a:rPr lang="sr-Cyrl-RS" sz="2400" dirty="0" smtClean="0">
                <a:latin typeface="Corbel" panose="020B0503020204020204" pitchFamily="34" charset="0"/>
              </a:rPr>
              <a:t>Добили смо позив да учествујемо у интервјуу са познатим активним италијанским астроанутом Луком Пармитаном 16.4.2020.</a:t>
            </a:r>
            <a:endParaRPr lang="it-IT" sz="2400" dirty="0" smtClean="0">
              <a:latin typeface="Corbel" panose="020B0503020204020204" pitchFamily="34" charset="0"/>
            </a:endParaRPr>
          </a:p>
          <a:p>
            <a:r>
              <a:rPr lang="ru-RU" sz="2400" dirty="0" smtClean="0"/>
              <a:t>Била је то сјајна прилика да сазнамо све о његовом занимању и начинима живота у свемирском броду.</a:t>
            </a:r>
            <a:endParaRPr lang="en-US" sz="2400" dirty="0"/>
          </a:p>
        </p:txBody>
      </p:sp>
      <p:pic>
        <p:nvPicPr>
          <p:cNvPr id="7" name="Content Placeholder 6" descr="Luca_Parmitano_EM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59621" y="1295400"/>
            <a:ext cx="3714057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Наслов 1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4050792" cy="71628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Припрема</a:t>
            </a:r>
            <a:endParaRPr lang="sr-Cyrl-CS" dirty="0"/>
          </a:p>
        </p:txBody>
      </p:sp>
      <p:sp>
        <p:nvSpPr>
          <p:cNvPr id="13" name="Чувар места за садржај 1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Будући да су моји ученици одлучили да буду активни учесници овог интервјуа, припремили су питања, која су остављали у Гугл учионици.</a:t>
            </a:r>
            <a:endParaRPr lang="sr-Cyrl-CS" dirty="0"/>
          </a:p>
        </p:txBody>
      </p:sp>
      <p:pic>
        <p:nvPicPr>
          <p:cNvPr id="19" name="Content Placeholder 18" descr="Capture luka 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76850" y="1905000"/>
            <a:ext cx="3657600" cy="3200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Питања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Што астронаути једу и раде у ракети?</a:t>
            </a:r>
          </a:p>
          <a:p>
            <a:r>
              <a:rPr lang="ru-RU" dirty="0" smtClean="0"/>
              <a:t>Какав је осећај бити у свемиру, свемирском броду или на некој другој планети?</a:t>
            </a:r>
          </a:p>
          <a:p>
            <a:r>
              <a:rPr lang="ru-RU" dirty="0" smtClean="0"/>
              <a:t>Има ли живих бића на било којој другој планети?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Да ли бих имао част да ме поведеш на вожњу у твом свемирском броду, јер ми је данас </a:t>
            </a:r>
            <a:r>
              <a:rPr lang="ru-RU" dirty="0" smtClean="0"/>
              <a:t>16.</a:t>
            </a:r>
            <a:r>
              <a:rPr lang="en-US" dirty="0" smtClean="0"/>
              <a:t>4.</a:t>
            </a:r>
            <a:r>
              <a:rPr lang="ru-RU" dirty="0" smtClean="0"/>
              <a:t> </a:t>
            </a:r>
            <a:r>
              <a:rPr lang="ru-RU" dirty="0" smtClean="0"/>
              <a:t>рођендан?</a:t>
            </a:r>
          </a:p>
          <a:p>
            <a:r>
              <a:rPr lang="ru-RU" dirty="0" smtClean="0"/>
              <a:t>Пошто завршавамо осми разред имаш ли неку поруку за нас пред упис у средњу школу?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слов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5117592" cy="944880"/>
          </a:xfrm>
        </p:spPr>
        <p:txBody>
          <a:bodyPr>
            <a:normAutofit fontScale="90000"/>
          </a:bodyPr>
          <a:lstStyle/>
          <a:p>
            <a:r>
              <a:rPr lang="sr-Cyrl-RS" dirty="0" smtClean="0"/>
              <a:t>Најинтересантнији делови интервјуа</a:t>
            </a:r>
            <a:endParaRPr lang="sr-Cyrl-C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447800"/>
            <a:ext cx="2819400" cy="5181600"/>
          </a:xfrm>
        </p:spPr>
        <p:txBody>
          <a:bodyPr>
            <a:noAutofit/>
          </a:bodyPr>
          <a:lstStyle/>
          <a:p>
            <a:r>
              <a:rPr lang="sr-Cyrl-RS" sz="2400" dirty="0" smtClean="0"/>
              <a:t>Како се постаје астронаут, како се лансира ракета и како се из ње излази, да нема силе гравитације, која се храна користи, како астронаути спавају и шта једу, како се добија свежа вода за пиће.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-1143000" y="1219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r-Cyrl-CS" dirty="0"/>
          </a:p>
        </p:txBody>
      </p:sp>
      <p:pic>
        <p:nvPicPr>
          <p:cNvPr id="10" name="Picture 9" descr="1 luc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1447800"/>
            <a:ext cx="3590224" cy="2438400"/>
          </a:xfrm>
          <a:prstGeom prst="rect">
            <a:avLst/>
          </a:prstGeom>
        </p:spPr>
      </p:pic>
      <p:pic>
        <p:nvPicPr>
          <p:cNvPr id="12" name="Content Placeholder 11" descr="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4191000"/>
            <a:ext cx="3657600" cy="205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381000"/>
            <a:ext cx="5486400" cy="2571750"/>
          </a:xfrm>
          <a:prstGeom prst="rect">
            <a:avLst/>
          </a:prstGeom>
        </p:spPr>
      </p:pic>
      <p:pic>
        <p:nvPicPr>
          <p:cNvPr id="18" name="Picture 17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429000"/>
            <a:ext cx="5562600" cy="3128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0"/>
            <a:ext cx="5943600" cy="3343275"/>
          </a:xfrm>
          <a:prstGeom prst="rect">
            <a:avLst/>
          </a:prstGeom>
        </p:spPr>
      </p:pic>
      <p:pic>
        <p:nvPicPr>
          <p:cNvPr id="3" name="Picture 2" descr="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3429000"/>
            <a:ext cx="6019800" cy="32146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Закључак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RS" dirty="0" smtClean="0"/>
              <a:t>Лукина мотивациона прича је била заиста магична и веома корисна за моје ученике у смислу спознавање себе, својих јаких страна и одабира будућег занимања.</a:t>
            </a:r>
            <a:endParaRPr lang="en-US" dirty="0"/>
          </a:p>
        </p:txBody>
      </p:sp>
      <p:pic>
        <p:nvPicPr>
          <p:cNvPr id="10" name="Content Placeholder 9" descr="3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257800" y="2133600"/>
            <a:ext cx="3657600" cy="2209800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мплитуда">
  <a:themeElements>
    <a:clrScheme name="Амплитуда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Амплитуда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Амплитуда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Канцелариј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нцелариј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нцелариј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275</TotalTime>
  <Words>214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Амплитуда</vt:lpstr>
      <vt:lpstr>Видео конференција са луком пармитаном</vt:lpstr>
      <vt:lpstr>О активности</vt:lpstr>
      <vt:lpstr>Припрема</vt:lpstr>
      <vt:lpstr>Питања</vt:lpstr>
      <vt:lpstr>Најинтересантнији делови интервјуа</vt:lpstr>
      <vt:lpstr>Slide 6</vt:lpstr>
      <vt:lpstr>Slide 7</vt:lpstr>
      <vt:lpstr>Закључак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NATALE IN SERBIA</dc:title>
  <dc:creator>Milos Vuckovic</dc:creator>
  <cp:lastModifiedBy>Korisnik</cp:lastModifiedBy>
  <cp:revision>38</cp:revision>
  <dcterms:created xsi:type="dcterms:W3CDTF">2006-08-16T00:00:00Z</dcterms:created>
  <dcterms:modified xsi:type="dcterms:W3CDTF">2020-05-31T20:59:11Z</dcterms:modified>
</cp:coreProperties>
</file>